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4" r:id="rId6"/>
    <p:sldId id="263" r:id="rId7"/>
    <p:sldId id="265" r:id="rId8"/>
    <p:sldId id="268" r:id="rId9"/>
    <p:sldId id="266" r:id="rId10"/>
    <p:sldId id="267" r:id="rId11"/>
    <p:sldId id="269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045" autoAdjust="0"/>
  </p:normalViewPr>
  <p:slideViewPr>
    <p:cSldViewPr snapToGrid="0" snapToObjects="1">
      <p:cViewPr varScale="1">
        <p:scale>
          <a:sx n="139" d="100"/>
          <a:sy n="139" d="100"/>
        </p:scale>
        <p:origin x="-11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0" d="100"/>
        <a:sy n="180" d="100"/>
      </p:scale>
      <p:origin x="0" y="3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74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42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01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67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132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54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32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134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459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780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48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D5092-3AAA-EB4F-B9AD-D3044E72058C}" type="datetimeFigureOut">
              <a:rPr lang="en-US" smtClean="0"/>
              <a:t>2/10/17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7E57F-8BEE-114F-807F-5AAE886A46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4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noProof="1" smtClean="0"/>
              <a:t>Install VSCode</a:t>
            </a:r>
            <a:endParaRPr lang="en-US" noProof="1"/>
          </a:p>
        </p:txBody>
      </p:sp>
      <p:sp>
        <p:nvSpPr>
          <p:cNvPr id="8" name="Rectangle 7"/>
          <p:cNvSpPr/>
          <p:nvPr/>
        </p:nvSpPr>
        <p:spPr>
          <a:xfrm>
            <a:off x="0" y="2631275"/>
            <a:ext cx="9144000" cy="1595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noProof="1" smtClean="0"/>
              <a:t>https://code.visualstudio.com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625517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Reference configuration file in user settings</a:t>
            </a:r>
            <a:endParaRPr lang="en-US" dirty="0"/>
          </a:p>
        </p:txBody>
      </p:sp>
      <p:pic>
        <p:nvPicPr>
          <p:cNvPr id="4" name="Picture 3" descr="Screen Shot 2017-02-10 at 8.22.1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77" y="1684775"/>
            <a:ext cx="7315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762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Add configuration to </a:t>
            </a:r>
            <a:r>
              <a:rPr lang="en-US" dirty="0" err="1" smtClean="0"/>
              <a:t>VSCode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dirty="0" smtClean="0">
                <a:latin typeface="Courier New"/>
                <a:cs typeface="Courier New"/>
              </a:rPr>
              <a:t>code -&gt; preferences -&gt; user settings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2036194"/>
            <a:ext cx="5961450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noProof="1" smtClean="0"/>
              <a:t>// add configuration to vscode</a:t>
            </a:r>
          </a:p>
          <a:p>
            <a:r>
              <a:rPr lang="en-US" noProof="1" smtClean="0"/>
              <a:t>// file -&gt; preferences -&gt; user settings</a:t>
            </a:r>
          </a:p>
          <a:p>
            <a:endParaRPr lang="en-US" noProof="1" smtClean="0"/>
          </a:p>
          <a:p>
            <a:r>
              <a:rPr lang="en-US" noProof="1" smtClean="0"/>
              <a:t>   "eslint.options": { "configFile": "c:\\vscode\\.eslintrc.json" },</a:t>
            </a:r>
          </a:p>
          <a:p>
            <a:r>
              <a:rPr lang="en-US" noProof="1" smtClean="0"/>
              <a:t>    "eslint.validate": [</a:t>
            </a:r>
          </a:p>
          <a:p>
            <a:r>
              <a:rPr lang="en-US" noProof="1" smtClean="0"/>
              <a:t>        "javascript", "html"</a:t>
            </a:r>
          </a:p>
          <a:p>
            <a:r>
              <a:rPr lang="en-US" noProof="1" smtClean="0"/>
              <a:t>    ],</a:t>
            </a:r>
          </a:p>
          <a:p>
            <a:r>
              <a:rPr lang="en-US" noProof="1" smtClean="0"/>
              <a:t>    "editor.tabSize": 4,</a:t>
            </a:r>
          </a:p>
          <a:p>
            <a:r>
              <a:rPr lang="en-US" noProof="1" smtClean="0"/>
              <a:t>    "editor.insertSpaces": true,</a:t>
            </a:r>
          </a:p>
          <a:p>
            <a:r>
              <a:rPr lang="en-US" noProof="1" smtClean="0"/>
              <a:t>    "editor.detectIndentation": false,</a:t>
            </a:r>
          </a:p>
          <a:p>
            <a:r>
              <a:rPr lang="en-US" noProof="1" smtClean="0"/>
              <a:t>    "editor.fontSize": 18</a:t>
            </a:r>
            <a:endParaRPr lang="en-US" noProof="1"/>
          </a:p>
        </p:txBody>
      </p:sp>
    </p:spTree>
    <p:extLst>
      <p:ext uri="{BB962C8B-B14F-4D97-AF65-F5344CB8AC3E}">
        <p14:creationId xmlns:p14="http://schemas.microsoft.com/office/powerpoint/2010/main" val="1814947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noProof="1" smtClean="0"/>
              <a:t>Install NodeJS</a:t>
            </a:r>
            <a:br>
              <a:rPr lang="en-US" noProof="1" smtClean="0"/>
            </a:br>
            <a:r>
              <a:rPr lang="en-US" sz="2400" noProof="1" smtClean="0"/>
              <a:t>Select Recommended Version</a:t>
            </a:r>
            <a:endParaRPr lang="en-US" sz="2400" noProof="1"/>
          </a:p>
        </p:txBody>
      </p:sp>
      <p:sp>
        <p:nvSpPr>
          <p:cNvPr id="8" name="Rectangle 7"/>
          <p:cNvSpPr/>
          <p:nvPr/>
        </p:nvSpPr>
        <p:spPr>
          <a:xfrm>
            <a:off x="0" y="2631275"/>
            <a:ext cx="9144000" cy="159545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noProof="1" smtClean="0"/>
              <a:t>https://nodejs.org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091775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PC: Open Node Terminal</a:t>
            </a:r>
            <a:endParaRPr lang="en-US" dirty="0"/>
          </a:p>
        </p:txBody>
      </p:sp>
      <p:pic>
        <p:nvPicPr>
          <p:cNvPr id="3" name="Picture 2" descr="Screen Shot 2017-02-10 at 7.24.2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30899"/>
            <a:ext cx="9144000" cy="513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646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smtClean="0">
                <a:latin typeface="Courier New"/>
                <a:cs typeface="Courier New"/>
              </a:rPr>
              <a:t>eslint</a:t>
            </a:r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4" name="Picture 3" descr="Screen Shot 2017-02-10 at 8.18.0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35" y="2887613"/>
            <a:ext cx="7759700" cy="1168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40359" y="2081161"/>
            <a:ext cx="4063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npm install </a:t>
            </a:r>
            <a:r>
              <a:rPr lang="mr-IN" sz="2400" dirty="0" smtClean="0">
                <a:latin typeface="Courier New"/>
                <a:cs typeface="Courier New"/>
              </a:rPr>
              <a:t>–</a:t>
            </a:r>
            <a:r>
              <a:rPr lang="en-US" sz="2400" dirty="0" smtClean="0">
                <a:latin typeface="Courier New"/>
                <a:cs typeface="Courier New"/>
              </a:rPr>
              <a:t>g eslint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3862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 </a:t>
            </a:r>
            <a:r>
              <a:rPr lang="en-US" dirty="0" smtClean="0">
                <a:latin typeface="Courier New"/>
                <a:cs typeface="Courier New"/>
              </a:rPr>
              <a:t>eslint-plugin-html</a:t>
            </a:r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4" name="Picture 3" descr="Screen Shot 2017-02-10 at 8.18.2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25679"/>
            <a:ext cx="9144000" cy="13298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32183" y="2081161"/>
            <a:ext cx="62796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npm install </a:t>
            </a:r>
            <a:r>
              <a:rPr lang="mr-IN" sz="2400" dirty="0" smtClean="0">
                <a:latin typeface="Courier New"/>
                <a:cs typeface="Courier New"/>
              </a:rPr>
              <a:t>–</a:t>
            </a:r>
            <a:r>
              <a:rPr lang="en-US" sz="2400" dirty="0" smtClean="0">
                <a:latin typeface="Courier New"/>
                <a:cs typeface="Courier New"/>
              </a:rPr>
              <a:t>g eslint-plugin-html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16194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Mac: Install </a:t>
            </a:r>
            <a:r>
              <a:rPr lang="en-US" dirty="0" smtClean="0">
                <a:latin typeface="Courier New"/>
                <a:cs typeface="Courier New"/>
              </a:rPr>
              <a:t>eslint-plugin-import</a:t>
            </a:r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4" name="Picture 3" descr="Screen Shot 2017-02-10 at 8.18.4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77835"/>
            <a:ext cx="9144000" cy="10234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47487" y="2081161"/>
            <a:ext cx="6649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npm install </a:t>
            </a:r>
            <a:r>
              <a:rPr lang="mr-IN" sz="2400" dirty="0" smtClean="0">
                <a:latin typeface="Courier New"/>
                <a:cs typeface="Courier New"/>
              </a:rPr>
              <a:t>–</a:t>
            </a:r>
            <a:r>
              <a:rPr lang="en-US" sz="2400" dirty="0" smtClean="0">
                <a:latin typeface="Courier New"/>
                <a:cs typeface="Courier New"/>
              </a:rPr>
              <a:t>g eslint-plugin-import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557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</a:t>
            </a:r>
            <a:r>
              <a:rPr lang="en-US" dirty="0" smtClean="0">
                <a:latin typeface="Courier New"/>
                <a:cs typeface="Courier New"/>
              </a:rPr>
              <a:t>.eslintrc.json</a:t>
            </a:r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4" name="Picture 3" descr="Screen Shot 2017-02-10 at 8.20.0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3317"/>
            <a:ext cx="9144000" cy="529468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92053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file: </a:t>
            </a:r>
            <a:r>
              <a:rPr lang="en-US" dirty="0" smtClean="0">
                <a:latin typeface="Courier New"/>
                <a:cs typeface="Courier New"/>
              </a:rPr>
              <a:t>.eslintrc.json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25767" y="1498095"/>
            <a:ext cx="2123991" cy="4801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900" dirty="0" smtClean="0"/>
              <a:t>{</a:t>
            </a:r>
          </a:p>
          <a:p>
            <a:r>
              <a:rPr lang="mr-IN" sz="900" dirty="0" smtClean="0"/>
              <a:t>    "env": {</a:t>
            </a:r>
          </a:p>
          <a:p>
            <a:r>
              <a:rPr lang="mr-IN" sz="900" dirty="0" smtClean="0"/>
              <a:t>        "browser": true,</a:t>
            </a:r>
          </a:p>
          <a:p>
            <a:r>
              <a:rPr lang="mr-IN" sz="900" dirty="0" smtClean="0"/>
              <a:t>        "node": true</a:t>
            </a:r>
          </a:p>
          <a:p>
            <a:r>
              <a:rPr lang="mr-IN" sz="900" dirty="0" smtClean="0"/>
              <a:t>    },</a:t>
            </a:r>
          </a:p>
          <a:p>
            <a:r>
              <a:rPr lang="mr-IN" sz="900" dirty="0" smtClean="0"/>
              <a:t>    "plugins": [</a:t>
            </a:r>
          </a:p>
          <a:p>
            <a:r>
              <a:rPr lang="mr-IN" sz="900" dirty="0" smtClean="0"/>
              <a:t>        "import",</a:t>
            </a:r>
          </a:p>
          <a:p>
            <a:r>
              <a:rPr lang="mr-IN" sz="900" dirty="0" smtClean="0"/>
              <a:t>        "html"</a:t>
            </a:r>
          </a:p>
          <a:p>
            <a:r>
              <a:rPr lang="mr-IN" sz="900" dirty="0" smtClean="0"/>
              <a:t>    ],    </a:t>
            </a:r>
          </a:p>
          <a:p>
            <a:r>
              <a:rPr lang="mr-IN" sz="900" dirty="0" smtClean="0"/>
              <a:t>    "rules": {</a:t>
            </a:r>
          </a:p>
          <a:p>
            <a:r>
              <a:rPr lang="mr-IN" sz="900" dirty="0" smtClean="0"/>
              <a:t>        "indent": [</a:t>
            </a:r>
          </a:p>
          <a:p>
            <a:r>
              <a:rPr lang="mr-IN" sz="900" dirty="0" smtClean="0"/>
              <a:t>            "error",</a:t>
            </a:r>
          </a:p>
          <a:p>
            <a:r>
              <a:rPr lang="mr-IN" sz="900" dirty="0" smtClean="0"/>
              <a:t>            4</a:t>
            </a:r>
          </a:p>
          <a:p>
            <a:r>
              <a:rPr lang="mr-IN" sz="900" dirty="0" smtClean="0"/>
              <a:t>        ],</a:t>
            </a:r>
          </a:p>
          <a:p>
            <a:r>
              <a:rPr lang="mr-IN" sz="900" dirty="0" smtClean="0"/>
              <a:t>        "linebreak-style": [</a:t>
            </a:r>
          </a:p>
          <a:p>
            <a:r>
              <a:rPr lang="mr-IN" sz="900" dirty="0" smtClean="0"/>
              <a:t>            "error",</a:t>
            </a:r>
          </a:p>
          <a:p>
            <a:r>
              <a:rPr lang="mr-IN" sz="900" dirty="0" smtClean="0"/>
              <a:t>            "windows"</a:t>
            </a:r>
          </a:p>
          <a:p>
            <a:r>
              <a:rPr lang="mr-IN" sz="900" dirty="0" smtClean="0"/>
              <a:t>        ],</a:t>
            </a:r>
          </a:p>
          <a:p>
            <a:r>
              <a:rPr lang="mr-IN" sz="900" dirty="0" smtClean="0"/>
              <a:t>        "quotes": [</a:t>
            </a:r>
          </a:p>
          <a:p>
            <a:r>
              <a:rPr lang="mr-IN" sz="900" dirty="0" smtClean="0"/>
              <a:t>            "error",</a:t>
            </a:r>
          </a:p>
          <a:p>
            <a:r>
              <a:rPr lang="mr-IN" sz="900" dirty="0" smtClean="0"/>
              <a:t>            "single"</a:t>
            </a:r>
          </a:p>
          <a:p>
            <a:r>
              <a:rPr lang="mr-IN" sz="900" dirty="0" smtClean="0"/>
              <a:t>        ],</a:t>
            </a:r>
          </a:p>
          <a:p>
            <a:r>
              <a:rPr lang="mr-IN" sz="900" dirty="0" smtClean="0"/>
              <a:t>        "semi": [</a:t>
            </a:r>
          </a:p>
          <a:p>
            <a:r>
              <a:rPr lang="mr-IN" sz="900" dirty="0" smtClean="0"/>
              <a:t>            "error",</a:t>
            </a:r>
          </a:p>
          <a:p>
            <a:r>
              <a:rPr lang="mr-IN" sz="900" dirty="0" smtClean="0"/>
              <a:t>            "always"</a:t>
            </a:r>
          </a:p>
          <a:p>
            <a:r>
              <a:rPr lang="mr-IN" sz="900" dirty="0" smtClean="0"/>
              <a:t>        ],</a:t>
            </a:r>
          </a:p>
          <a:p>
            <a:r>
              <a:rPr lang="mr-IN" sz="900" dirty="0" smtClean="0"/>
              <a:t>        "no-console": "off"</a:t>
            </a:r>
          </a:p>
          <a:p>
            <a:r>
              <a:rPr lang="mr-IN" sz="900" dirty="0" smtClean="0"/>
              <a:t>    },</a:t>
            </a:r>
          </a:p>
          <a:p>
            <a:r>
              <a:rPr lang="mr-IN" sz="900" dirty="0" smtClean="0"/>
              <a:t>    "globals": {</a:t>
            </a:r>
          </a:p>
          <a:p>
            <a:r>
              <a:rPr lang="mr-IN" sz="900" dirty="0" smtClean="0"/>
              <a:t>        "firebase": true</a:t>
            </a:r>
          </a:p>
          <a:p>
            <a:r>
              <a:rPr lang="mr-IN" sz="900" dirty="0" smtClean="0"/>
              <a:t>    },</a:t>
            </a:r>
          </a:p>
          <a:p>
            <a:r>
              <a:rPr lang="mr-IN" sz="900" dirty="0" smtClean="0"/>
              <a:t>    "extends": "eslint:recommended",    </a:t>
            </a:r>
          </a:p>
          <a:p>
            <a:r>
              <a:rPr lang="mr-IN" sz="900" dirty="0" smtClean="0"/>
              <a:t>    "plugin": [ "html" ]        </a:t>
            </a:r>
          </a:p>
          <a:p>
            <a:r>
              <a:rPr lang="mr-IN" sz="9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35925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smtClean="0">
                <a:latin typeface="Courier New"/>
                <a:cs typeface="Courier New"/>
              </a:rPr>
              <a:t>ESLint</a:t>
            </a:r>
            <a:endParaRPr lang="en-US" dirty="0">
              <a:latin typeface="Courier New"/>
              <a:cs typeface="Courier New"/>
            </a:endParaRPr>
          </a:p>
        </p:txBody>
      </p:sp>
      <p:pic>
        <p:nvPicPr>
          <p:cNvPr id="4" name="Picture 3" descr="Screen Shot 2017-02-10 at 8.21.2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537" y="1417638"/>
            <a:ext cx="7315200" cy="481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651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330</Words>
  <Application>Microsoft Macintosh PowerPoint</Application>
  <PresentationFormat>On-screen Show (4:3)</PresentationFormat>
  <Paragraphs>61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Install VSCode</vt:lpstr>
      <vt:lpstr>Install NodeJS Select Recommended Version</vt:lpstr>
      <vt:lpstr>PC: Open Node Terminal</vt:lpstr>
      <vt:lpstr>Install eslint</vt:lpstr>
      <vt:lpstr>Install eslint-plugin-html</vt:lpstr>
      <vt:lpstr>Mac: Install eslint-plugin-import</vt:lpstr>
      <vt:lpstr>Create .eslintrc.json</vt:lpstr>
      <vt:lpstr>Create file: .eslintrc.json</vt:lpstr>
      <vt:lpstr>Install ESLint</vt:lpstr>
      <vt:lpstr>Reference configuration file in user settings</vt:lpstr>
      <vt:lpstr>Add configuration to VSCode code -&gt; preferences -&gt; user settings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 VSCode</dc:title>
  <dc:creator>abel -</dc:creator>
  <cp:lastModifiedBy>abel -</cp:lastModifiedBy>
  <cp:revision>16</cp:revision>
  <dcterms:created xsi:type="dcterms:W3CDTF">2017-02-10T12:07:36Z</dcterms:created>
  <dcterms:modified xsi:type="dcterms:W3CDTF">2017-02-10T13:28:43Z</dcterms:modified>
</cp:coreProperties>
</file>